
<file path=ppt/presentation.xml><?xml version="1.0" encoding="utf-8"?>
<!--Generated by Aspose.Slides for .NET 18.4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51" r:id="rId2"/>
  </p:sldMasterIdLst>
  <p:sldIdLst>
    <p:sldId id="256" r:id="rId3"/>
    <p:sldId id="260" r:id="rId4"/>
  </p:sldIdLst>
  <p:sldSz cx="9931400" cy="7302500"/>
  <p:notesSz cx="9931400" cy="7302500"/>
  <p:custDataLst>
    <p:tags r:id="rId5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84551" y="745296"/>
            <a:ext cx="6928835" cy="478460"/>
          </a:xfrm>
        </p:spPr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84551" y="4285461"/>
            <a:ext cx="6928835" cy="2392299"/>
          </a:xfrm>
        </p:spPr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84550" y="17328169"/>
            <a:ext cx="1770702" cy="478460"/>
          </a:xfrm>
        </p:spPr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535762" y="17328169"/>
            <a:ext cx="1770702" cy="478460"/>
          </a:xfrm>
        </p:spPr>
        <p:txBody>
          <a:bodyPr/>
          <a:lstStyle/>
          <a:p>
            <a:fld id="{80F073CC-40D5-4B23-8DF0-9BD0A0C12F2C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551" y="745296"/>
            <a:ext cx="6921913" cy="2981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4551" y="4285461"/>
            <a:ext cx="6921913" cy="122974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14945" y="17328169"/>
            <a:ext cx="2461124" cy="9316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4550" y="17328169"/>
            <a:ext cx="1768933" cy="9316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37532" y="17328169"/>
            <a:ext cx="1768933" cy="9316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65534">
        <a:defRPr>
          <a:latin typeface="+mn-lt"/>
          <a:ea typeface="+mn-ea"/>
          <a:cs typeface="+mn-cs"/>
        </a:defRPr>
      </a:lvl2pPr>
      <a:lvl3pPr marL="931069">
        <a:defRPr>
          <a:latin typeface="+mn-lt"/>
          <a:ea typeface="+mn-ea"/>
          <a:cs typeface="+mn-cs"/>
        </a:defRPr>
      </a:lvl3pPr>
      <a:lvl4pPr marL="1396603">
        <a:defRPr>
          <a:latin typeface="+mn-lt"/>
          <a:ea typeface="+mn-ea"/>
          <a:cs typeface="+mn-cs"/>
        </a:defRPr>
      </a:lvl4pPr>
      <a:lvl5pPr marL="1862138">
        <a:defRPr>
          <a:latin typeface="+mn-lt"/>
          <a:ea typeface="+mn-ea"/>
          <a:cs typeface="+mn-cs"/>
        </a:defRPr>
      </a:lvl5pPr>
      <a:lvl6pPr marL="2327672">
        <a:defRPr>
          <a:latin typeface="+mn-lt"/>
          <a:ea typeface="+mn-ea"/>
          <a:cs typeface="+mn-cs"/>
        </a:defRPr>
      </a:lvl6pPr>
      <a:lvl7pPr marL="2793206">
        <a:defRPr>
          <a:latin typeface="+mn-lt"/>
          <a:ea typeface="+mn-ea"/>
          <a:cs typeface="+mn-cs"/>
        </a:defRPr>
      </a:lvl7pPr>
      <a:lvl8pPr marL="3258741">
        <a:defRPr>
          <a:latin typeface="+mn-lt"/>
          <a:ea typeface="+mn-ea"/>
          <a:cs typeface="+mn-cs"/>
        </a:defRPr>
      </a:lvl8pPr>
      <a:lvl9pPr marL="37242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65534">
        <a:defRPr>
          <a:latin typeface="+mn-lt"/>
          <a:ea typeface="+mn-ea"/>
          <a:cs typeface="+mn-cs"/>
        </a:defRPr>
      </a:lvl2pPr>
      <a:lvl3pPr marL="931069">
        <a:defRPr>
          <a:latin typeface="+mn-lt"/>
          <a:ea typeface="+mn-ea"/>
          <a:cs typeface="+mn-cs"/>
        </a:defRPr>
      </a:lvl3pPr>
      <a:lvl4pPr marL="1396603">
        <a:defRPr>
          <a:latin typeface="+mn-lt"/>
          <a:ea typeface="+mn-ea"/>
          <a:cs typeface="+mn-cs"/>
        </a:defRPr>
      </a:lvl4pPr>
      <a:lvl5pPr marL="1862138">
        <a:defRPr>
          <a:latin typeface="+mn-lt"/>
          <a:ea typeface="+mn-ea"/>
          <a:cs typeface="+mn-cs"/>
        </a:defRPr>
      </a:lvl5pPr>
      <a:lvl6pPr marL="2327672">
        <a:defRPr>
          <a:latin typeface="+mn-lt"/>
          <a:ea typeface="+mn-ea"/>
          <a:cs typeface="+mn-cs"/>
        </a:defRPr>
      </a:lvl6pPr>
      <a:lvl7pPr marL="2793206">
        <a:defRPr>
          <a:latin typeface="+mn-lt"/>
          <a:ea typeface="+mn-ea"/>
          <a:cs typeface="+mn-cs"/>
        </a:defRPr>
      </a:lvl7pPr>
      <a:lvl8pPr marL="3258741">
        <a:defRPr>
          <a:latin typeface="+mn-lt"/>
          <a:ea typeface="+mn-ea"/>
          <a:cs typeface="+mn-cs"/>
        </a:defRPr>
      </a:lvl8pPr>
      <a:lvl9pPr marL="3724275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5" name="object 1"/>
          <p:cNvSpPr/>
          <p:nvPr/>
        </p:nvSpPr>
        <p:spPr>
          <a:xfrm>
            <a:off x="647999" y="1533756"/>
            <a:ext cx="8649894" cy="54214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8295" y="512117"/>
            <a:ext cx="42862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Hei"/>
                <a:cs typeface="SimHei"/>
              </a:rPr>
              <a:t>附件1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37699" y="858734"/>
            <a:ext cx="6046470" cy="571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 b="1">
                <a:solidFill>
                  <a:srgbClr val="000000"/>
                </a:solidFill>
                <a:latin typeface="SimSun"/>
                <a:cs typeface="SimSun"/>
              </a:rPr>
              <a:t>2018年高校毕业生第一批赴基层就业学费补偿审批表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8295" y="1280735"/>
            <a:ext cx="1735074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学校名称：华南理工大学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7457" y="1672944"/>
            <a:ext cx="1777530" cy="660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2718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学生基本信息</a:t>
            </a:r>
          </a:p>
          <a:p>
            <a:pPr marL="0" marR="0">
              <a:lnSpc>
                <a:spcPts val="1080"/>
              </a:lnSpc>
              <a:spcBef>
                <a:spcPts val="1338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序号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73565" y="1672944"/>
            <a:ext cx="130683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就业单位基本信息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75553" y="1672944"/>
            <a:ext cx="75819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学费信息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54793" y="1722264"/>
            <a:ext cx="758190" cy="875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全国学生</a:t>
            </a:r>
          </a:p>
          <a:p>
            <a:pPr marL="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资助管理</a:t>
            </a:r>
          </a:p>
          <a:p>
            <a:pPr marL="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中心审核</a:t>
            </a:r>
          </a:p>
          <a:p>
            <a:pPr marL="137159" marR="0">
              <a:lnSpc>
                <a:spcPts val="1080"/>
              </a:lnSpc>
              <a:spcBef>
                <a:spcPts val="25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意见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178965" y="1898408"/>
            <a:ext cx="895350" cy="52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批准补偿金</a:t>
            </a:r>
          </a:p>
          <a:p>
            <a:pPr marL="6858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额（元）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122512" y="1986478"/>
            <a:ext cx="483869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备注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70181" y="2006441"/>
            <a:ext cx="1787114" cy="5228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是否为</a:t>
            </a:r>
            <a:r>
              <a:rPr sz="1100" spc="2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已签订</a:t>
            </a:r>
            <a:r>
              <a:rPr sz="1100" spc="5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实际缴纳</a:t>
            </a:r>
          </a:p>
          <a:p>
            <a:pPr marL="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县政府</a:t>
            </a:r>
            <a:r>
              <a:rPr sz="1100" spc="2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的服务</a:t>
            </a:r>
            <a:r>
              <a:rPr sz="1100" spc="58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学费金额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94198" y="2094512"/>
            <a:ext cx="621030" cy="52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学历及</a:t>
            </a:r>
          </a:p>
          <a:p>
            <a:pPr marL="68579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学制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65683" y="2094512"/>
            <a:ext cx="758190" cy="52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就业单位</a:t>
            </a:r>
          </a:p>
          <a:p>
            <a:pPr marL="13716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名称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461536" y="2094512"/>
            <a:ext cx="758190" cy="52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就业单位</a:t>
            </a:r>
          </a:p>
          <a:p>
            <a:pPr marL="0" marR="0">
              <a:lnSpc>
                <a:spcPts val="1080"/>
              </a:lnSpc>
              <a:spcBef>
                <a:spcPts val="306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详细地址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06214" y="2182583"/>
            <a:ext cx="1199311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姓名</a:t>
            </a:r>
            <a:r>
              <a:rPr sz="1100" spc="10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毕业时间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70181" y="2358725"/>
            <a:ext cx="1036726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所在地</a:t>
            </a:r>
            <a:r>
              <a:rPr sz="1100" spc="83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年限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544133" y="2358725"/>
            <a:ext cx="62103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0"/>
              </a:lnSpc>
              <a:spcBef>
                <a:spcPct val="0"/>
              </a:spcBef>
              <a:spcAft>
                <a:spcPct val="0"/>
              </a:spcAft>
            </a:pPr>
            <a:r>
              <a:rPr sz="1100" b="1" spc="-20">
                <a:solidFill>
                  <a:srgbClr val="000000"/>
                </a:solidFill>
                <a:latin typeface="SimSun"/>
                <a:cs typeface="SimSun"/>
              </a:rPr>
              <a:t>（元）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095776" y="2752059"/>
            <a:ext cx="147218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广西防城港市港口区光坡镇</a:t>
            </a:r>
          </a:p>
          <a:p>
            <a:pPr marL="480059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红沙村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97947" y="2825452"/>
            <a:ext cx="21526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083354" y="2825452"/>
            <a:ext cx="481965" cy="89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赵煜祺</a:t>
            </a:r>
          </a:p>
          <a:p>
            <a:pPr marL="5334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刘川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581626" y="2825452"/>
            <a:ext cx="641985" cy="340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2018.6.30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319928" y="2825452"/>
            <a:ext cx="321944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753263" y="2825452"/>
            <a:ext cx="1349502" cy="277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广西防城港核电有限公司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广西防城港核电有限公司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广西防城港核电有限公司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广西防城港核电有限公司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广西防城港核电有限公司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622581" y="2825452"/>
            <a:ext cx="268605" cy="340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133527" y="2825452"/>
            <a:ext cx="215265" cy="340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3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536513" y="2825452"/>
            <a:ext cx="53530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308505" y="2825452"/>
            <a:ext cx="535305" cy="340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13335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FF0000"/>
                </a:solidFill>
                <a:latin typeface="SimSun"/>
                <a:cs typeface="SimSun"/>
              </a:rPr>
              <a:t>¥0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822434" y="2825452"/>
            <a:ext cx="375285" cy="340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FF0000"/>
                </a:solidFill>
                <a:latin typeface="SimSun"/>
                <a:cs typeface="SimSun"/>
              </a:rPr>
              <a:t>待定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095776" y="3379127"/>
            <a:ext cx="147218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广西防城港市港口区光坡镇</a:t>
            </a:r>
          </a:p>
          <a:p>
            <a:pPr marL="426720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核电基地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797947" y="3452519"/>
            <a:ext cx="21526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2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319928" y="3452519"/>
            <a:ext cx="321944" cy="277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3年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509843" y="3452519"/>
            <a:ext cx="588645" cy="3403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2667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2667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2667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¥20,640</a:t>
            </a:r>
          </a:p>
          <a:p>
            <a:pPr marL="2667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¥24,000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b="1">
                <a:solidFill>
                  <a:srgbClr val="000000"/>
                </a:solidFill>
                <a:latin typeface="SimSun"/>
                <a:cs typeface="SimSun"/>
              </a:rPr>
              <a:t>¥127,200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095776" y="4006193"/>
            <a:ext cx="147218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广西防城港市港口区光坡镇</a:t>
            </a:r>
          </a:p>
          <a:p>
            <a:pPr marL="480059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红沙村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97947" y="4079585"/>
            <a:ext cx="215265" cy="895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3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4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083354" y="4079585"/>
            <a:ext cx="481965" cy="2149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陈稼茜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赖琪峥</a:t>
            </a:r>
          </a:p>
          <a:p>
            <a:pPr marL="0" marR="0">
              <a:lnSpc>
                <a:spcPts val="839"/>
              </a:lnSpc>
              <a:spcBef>
                <a:spcPts val="409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李愈坤</a:t>
            </a:r>
          </a:p>
          <a:p>
            <a:pPr marL="0" marR="0">
              <a:lnSpc>
                <a:spcPts val="839"/>
              </a:lnSpc>
              <a:spcBef>
                <a:spcPts val="4147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郑之义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095776" y="4633259"/>
            <a:ext cx="147218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广西防城港市港口区光坡镇</a:t>
            </a:r>
          </a:p>
          <a:p>
            <a:pPr marL="480059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红沙村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4095776" y="5260326"/>
            <a:ext cx="147218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广西防城港市港口区光坡镇</a:t>
            </a:r>
          </a:p>
          <a:p>
            <a:pPr marL="426720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核电基地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97947" y="5333719"/>
            <a:ext cx="21526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2699923" y="5887393"/>
            <a:ext cx="3077414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华润电力投资有限公司北方</a:t>
            </a:r>
            <a:r>
              <a:rPr sz="850" spc="69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850" spc="-10">
                <a:solidFill>
                  <a:srgbClr val="FF0000"/>
                </a:solidFill>
                <a:latin typeface="SimSun"/>
                <a:cs typeface="SimSun"/>
              </a:rPr>
              <a:t>内蒙古锡林郭勒盟市正镶白</a:t>
            </a:r>
          </a:p>
          <a:p>
            <a:pPr marL="480060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000000"/>
                </a:solidFill>
                <a:latin typeface="SimSun"/>
                <a:cs typeface="SimSun"/>
              </a:rPr>
              <a:t>分公司</a:t>
            </a:r>
            <a:r>
              <a:rPr sz="850" spc="8678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850" spc="-10">
                <a:solidFill>
                  <a:srgbClr val="FF0000"/>
                </a:solidFill>
                <a:latin typeface="SimSun"/>
                <a:cs typeface="SimSun"/>
              </a:rPr>
              <a:t>旗县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992973" y="5887393"/>
            <a:ext cx="695325" cy="415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spc="-10">
                <a:solidFill>
                  <a:srgbClr val="FF0000"/>
                </a:solidFill>
                <a:latin typeface="SimSun"/>
                <a:cs typeface="SimSun"/>
              </a:rPr>
              <a:t>实际工作地</a:t>
            </a:r>
          </a:p>
          <a:p>
            <a:pPr marL="53340" marR="0">
              <a:lnSpc>
                <a:spcPts val="839"/>
              </a:lnSpc>
              <a:spcBef>
                <a:spcPts val="365"/>
              </a:spcBef>
              <a:spcAft>
                <a:spcPct val="0"/>
              </a:spcAft>
            </a:pPr>
            <a:r>
              <a:rPr sz="850" spc="-10">
                <a:solidFill>
                  <a:srgbClr val="FF0000"/>
                </a:solidFill>
                <a:latin typeface="SimSun"/>
                <a:cs typeface="SimSun"/>
              </a:rPr>
              <a:t>点不明确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97947" y="5960786"/>
            <a:ext cx="21526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>
                <a:solidFill>
                  <a:srgbClr val="000000"/>
                </a:solidFill>
                <a:latin typeface="SimSun"/>
                <a:cs typeface="SimSun"/>
              </a:rPr>
              <a:t>6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717937" y="6587853"/>
            <a:ext cx="37528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b="1" spc="-10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281835" y="6587853"/>
            <a:ext cx="588645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9"/>
              </a:lnSpc>
              <a:spcBef>
                <a:spcPct val="0"/>
              </a:spcBef>
              <a:spcAft>
                <a:spcPct val="0"/>
              </a:spcAft>
            </a:pPr>
            <a:r>
              <a:rPr sz="850" b="1">
                <a:solidFill>
                  <a:srgbClr val="000000"/>
                </a:solidFill>
                <a:latin typeface="SimSun"/>
                <a:cs typeface="SimSun"/>
              </a:rPr>
              <a:t>¥103,200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3" name="object 1"/>
          <p:cNvSpPr/>
          <p:nvPr/>
        </p:nvSpPr>
        <p:spPr>
          <a:xfrm>
            <a:off x="146625" y="3275709"/>
            <a:ext cx="9657459" cy="215560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8580" y="2061554"/>
            <a:ext cx="512087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spc="-16">
                <a:solidFill>
                  <a:srgbClr val="000000"/>
                </a:solidFill>
                <a:latin typeface="SimHei"/>
                <a:cs typeface="SimHei"/>
              </a:rPr>
              <a:t>附件2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45928" y="2473833"/>
            <a:ext cx="7182807" cy="678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38"/>
              </a:lnSpc>
              <a:spcBef>
                <a:spcPct val="0"/>
              </a:spcBef>
              <a:spcAft>
                <a:spcPct val="0"/>
              </a:spcAft>
            </a:pPr>
            <a:r>
              <a:rPr sz="2138" b="1">
                <a:solidFill>
                  <a:srgbClr val="000000"/>
                </a:solidFill>
                <a:latin typeface="SimSun"/>
                <a:cs typeface="SimSun"/>
              </a:rPr>
              <a:t>2018年高校毕业生第一批赴基层就业贷款代偿审批表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580" y="2975140"/>
            <a:ext cx="2061153" cy="8713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学校名称：华南理工大学</a:t>
            </a:r>
          </a:p>
          <a:p>
            <a:pPr marL="761634" marR="0">
              <a:lnSpc>
                <a:spcPts val="1283"/>
              </a:lnSpc>
              <a:spcBef>
                <a:spcPts val="2385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学生基本信息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16643" y="3441060"/>
            <a:ext cx="1545962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就业单位基本信息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18115" y="3441060"/>
            <a:ext cx="894214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贷款信息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42271" y="3499648"/>
            <a:ext cx="894214" cy="1033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全国学生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资助管理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中心审核</a:t>
            </a:r>
          </a:p>
          <a:p>
            <a:pPr marL="162936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意见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153974" y="3604271"/>
            <a:ext cx="894214" cy="823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批准代偿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金额（元</a:t>
            </a:r>
          </a:p>
          <a:p>
            <a:pPr marL="244406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>
                <a:solidFill>
                  <a:srgbClr val="000000"/>
                </a:solidFill>
                <a:latin typeface="SimSun"/>
                <a:cs typeface="SimSun"/>
              </a:rPr>
              <a:t>）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6578" y="3813517"/>
            <a:ext cx="568340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序号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261059" y="3813517"/>
            <a:ext cx="568340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备注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36281" y="3837231"/>
            <a:ext cx="568340" cy="823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学历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及学</a:t>
            </a:r>
          </a:p>
          <a:p>
            <a:pPr marL="81469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>
                <a:solidFill>
                  <a:srgbClr val="000000"/>
                </a:solidFill>
                <a:latin typeface="SimSun"/>
                <a:cs typeface="SimSun"/>
              </a:rPr>
              <a:t>制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23800" y="3837231"/>
            <a:ext cx="2122972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是否为</a:t>
            </a:r>
            <a:r>
              <a:rPr sz="1273" spc="3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已签订</a:t>
            </a:r>
            <a:r>
              <a:rPr sz="1273" spc="70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贷款本金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360742" y="3941855"/>
            <a:ext cx="731277" cy="614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毕业时</a:t>
            </a:r>
          </a:p>
          <a:p>
            <a:pPr marL="162936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>
                <a:solidFill>
                  <a:srgbClr val="000000"/>
                </a:solidFill>
                <a:latin typeface="SimSun"/>
                <a:cs typeface="SimSun"/>
              </a:rPr>
              <a:t>间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673500" y="3941855"/>
            <a:ext cx="894214" cy="614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就业单位</a:t>
            </a:r>
          </a:p>
          <a:p>
            <a:pPr marL="162937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名称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060958" y="3941855"/>
            <a:ext cx="894214" cy="614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就业单位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详细地址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62018" y="4046476"/>
            <a:ext cx="568340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姓名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123800" y="4046476"/>
            <a:ext cx="1306563" cy="614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县政府</a:t>
            </a:r>
            <a:r>
              <a:rPr sz="1273" spc="362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的服务</a:t>
            </a:r>
          </a:p>
          <a:p>
            <a:pPr marL="0" marR="0">
              <a:lnSpc>
                <a:spcPts val="1283"/>
              </a:lnSpc>
              <a:spcBef>
                <a:spcPts val="314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所在地</a:t>
            </a:r>
            <a:r>
              <a:rPr sz="1273" spc="1003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年限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481052" y="4046476"/>
            <a:ext cx="568340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金额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399583" y="4255722"/>
            <a:ext cx="731277" cy="405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3"/>
              </a:lnSpc>
              <a:spcBef>
                <a:spcPct val="0"/>
              </a:spcBef>
              <a:spcAft>
                <a:spcPct val="0"/>
              </a:spcAft>
            </a:pPr>
            <a:r>
              <a:rPr sz="1273" b="1" spc="10">
                <a:solidFill>
                  <a:srgbClr val="000000"/>
                </a:solidFill>
                <a:latin typeface="SimSun"/>
                <a:cs typeface="SimSun"/>
              </a:rPr>
              <a:t>（元）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363144" y="4582961"/>
            <a:ext cx="3058906" cy="495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spc="-16">
                <a:solidFill>
                  <a:srgbClr val="000000"/>
                </a:solidFill>
                <a:latin typeface="SimSun"/>
                <a:cs typeface="SimSun"/>
              </a:rPr>
              <a:t>广西防城港核电有限公</a:t>
            </a:r>
            <a:r>
              <a:rPr sz="1018" spc="65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18" spc="-16">
                <a:solidFill>
                  <a:srgbClr val="000000"/>
                </a:solidFill>
                <a:latin typeface="SimSun"/>
                <a:cs typeface="SimSun"/>
              </a:rPr>
              <a:t>广西防城港市港口区光</a:t>
            </a:r>
          </a:p>
          <a:p>
            <a:pPr marL="572607" marR="0">
              <a:lnSpc>
                <a:spcPts val="1002"/>
              </a:lnSpc>
              <a:spcBef>
                <a:spcPts val="32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司</a:t>
            </a:r>
            <a:r>
              <a:rPr sz="1018" spc="7147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18" spc="-16">
                <a:solidFill>
                  <a:srgbClr val="000000"/>
                </a:solidFill>
                <a:latin typeface="SimSun"/>
                <a:cs typeface="SimSun"/>
              </a:rPr>
              <a:t>坡镇核电基地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07704" y="4670148"/>
            <a:ext cx="257596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1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97709" y="4670148"/>
            <a:ext cx="448465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spc="-16">
                <a:solidFill>
                  <a:srgbClr val="000000"/>
                </a:solidFill>
                <a:latin typeface="SimSun"/>
                <a:cs typeface="SimSun"/>
              </a:rPr>
              <a:t>宋健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350656" y="4670148"/>
            <a:ext cx="1037969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2018.7.1</a:t>
            </a:r>
            <a:r>
              <a:rPr sz="1018" spc="8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4年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304583" y="4670148"/>
            <a:ext cx="321219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否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911680" y="4670148"/>
            <a:ext cx="257596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5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389498" y="4670148"/>
            <a:ext cx="639334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¥24,000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225357" y="4670148"/>
            <a:ext cx="639334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>
                <a:solidFill>
                  <a:srgbClr val="000000"/>
                </a:solidFill>
                <a:latin typeface="SimSun"/>
                <a:cs typeface="SimSun"/>
              </a:rPr>
              <a:t>¥24,000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9240900" y="4670148"/>
            <a:ext cx="448465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spc="-16">
                <a:solidFill>
                  <a:srgbClr val="000000"/>
                </a:solidFill>
                <a:latin typeface="SimSun"/>
                <a:cs typeface="SimSun"/>
              </a:rPr>
              <a:t>批准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12269" y="5136067"/>
            <a:ext cx="448465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b="1" spc="-16">
                <a:solidFill>
                  <a:srgbClr val="000000"/>
                </a:solidFill>
                <a:latin typeface="SimSun"/>
                <a:cs typeface="SimSun"/>
              </a:rPr>
              <a:t>合计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6389498" y="5136067"/>
            <a:ext cx="639334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b="1">
                <a:solidFill>
                  <a:srgbClr val="000000"/>
                </a:solidFill>
                <a:latin typeface="SimSun"/>
                <a:cs typeface="SimSun"/>
              </a:rPr>
              <a:t>¥24,000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225357" y="5136067"/>
            <a:ext cx="639334" cy="32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2"/>
              </a:lnSpc>
              <a:spcBef>
                <a:spcPct val="0"/>
              </a:spcBef>
              <a:spcAft>
                <a:spcPct val="0"/>
              </a:spcAft>
            </a:pPr>
            <a:r>
              <a:rPr sz="1018" b="1">
                <a:solidFill>
                  <a:srgbClr val="000000"/>
                </a:solidFill>
                <a:latin typeface="SimSun"/>
                <a:cs typeface="SimSun"/>
              </a:rPr>
              <a:t>¥24,000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8.04.09"/>
  <p:tag name="AS_TITLE" val="Aspose.Slides for .NET 2.0"/>
  <p:tag name="AS_VERSION" val="18.4"/>
</p:tagLst>
</file>

<file path=ppt/theme/theme1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